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Montserrat Bold" panose="020B0604020202020204" charset="0"/>
      <p:regular r:id="rId3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087468"/>
            <a:chOff x="0" y="0"/>
            <a:chExt cx="24384000" cy="107832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783291"/>
            </a:xfrm>
            <a:custGeom>
              <a:avLst/>
              <a:gdLst/>
              <a:ahLst/>
              <a:cxnLst/>
              <a:rect l="l" t="t" r="r" b="b"/>
              <a:pathLst>
                <a:path w="24384000" h="10783291">
                  <a:moveTo>
                    <a:pt x="0" y="0"/>
                  </a:moveTo>
                  <a:lnTo>
                    <a:pt x="24384000" y="0"/>
                  </a:lnTo>
                  <a:lnTo>
                    <a:pt x="24384000" y="10783291"/>
                  </a:lnTo>
                  <a:lnTo>
                    <a:pt x="0" y="10783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813" r="-281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7627533"/>
            <a:ext cx="18288000" cy="2659467"/>
            <a:chOff x="0" y="0"/>
            <a:chExt cx="24384000" cy="35459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3545960"/>
            </a:xfrm>
            <a:custGeom>
              <a:avLst/>
              <a:gdLst/>
              <a:ahLst/>
              <a:cxnLst/>
              <a:rect l="l" t="t" r="r" b="b"/>
              <a:pathLst>
                <a:path w="24384000" h="3545960">
                  <a:moveTo>
                    <a:pt x="0" y="0"/>
                  </a:moveTo>
                  <a:lnTo>
                    <a:pt x="24384000" y="0"/>
                  </a:lnTo>
                  <a:lnTo>
                    <a:pt x="24384000" y="3545960"/>
                  </a:lnTo>
                  <a:lnTo>
                    <a:pt x="0" y="3545960"/>
                  </a:lnTo>
                  <a:close/>
                </a:path>
              </a:pathLst>
            </a:custGeom>
            <a:solidFill>
              <a:srgbClr val="1B203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86600" y="7079060"/>
            <a:ext cx="8627306" cy="610383"/>
            <a:chOff x="0" y="0"/>
            <a:chExt cx="11503075" cy="8138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503025" cy="813816"/>
            </a:xfrm>
            <a:custGeom>
              <a:avLst/>
              <a:gdLst/>
              <a:ahLst/>
              <a:cxnLst/>
              <a:rect l="l" t="t" r="r" b="b"/>
              <a:pathLst>
                <a:path w="11503025" h="813816">
                  <a:moveTo>
                    <a:pt x="0" y="0"/>
                  </a:moveTo>
                  <a:lnTo>
                    <a:pt x="11503025" y="0"/>
                  </a:lnTo>
                  <a:lnTo>
                    <a:pt x="11503025" y="813816"/>
                  </a:lnTo>
                  <a:lnTo>
                    <a:pt x="0" y="813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7210" b="-7721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07017" y="7079060"/>
            <a:ext cx="8627306" cy="610383"/>
            <a:chOff x="0" y="0"/>
            <a:chExt cx="11503075" cy="8138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03025" cy="813816"/>
            </a:xfrm>
            <a:custGeom>
              <a:avLst/>
              <a:gdLst/>
              <a:ahLst/>
              <a:cxnLst/>
              <a:rect l="l" t="t" r="r" b="b"/>
              <a:pathLst>
                <a:path w="11503025" h="813816">
                  <a:moveTo>
                    <a:pt x="0" y="0"/>
                  </a:moveTo>
                  <a:lnTo>
                    <a:pt x="11503025" y="0"/>
                  </a:lnTo>
                  <a:lnTo>
                    <a:pt x="11503025" y="813816"/>
                  </a:lnTo>
                  <a:lnTo>
                    <a:pt x="0" y="813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3734" t="-238597" r="-23734" b="-3660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7079060"/>
            <a:ext cx="8507017" cy="601873"/>
            <a:chOff x="0" y="0"/>
            <a:chExt cx="11503075" cy="8138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503025" cy="813816"/>
            </a:xfrm>
            <a:custGeom>
              <a:avLst/>
              <a:gdLst/>
              <a:ahLst/>
              <a:cxnLst/>
              <a:rect l="l" t="t" r="r" b="b"/>
              <a:pathLst>
                <a:path w="11503025" h="813816">
                  <a:moveTo>
                    <a:pt x="0" y="0"/>
                  </a:moveTo>
                  <a:lnTo>
                    <a:pt x="11503025" y="0"/>
                  </a:lnTo>
                  <a:lnTo>
                    <a:pt x="11503025" y="813816"/>
                  </a:lnTo>
                  <a:lnTo>
                    <a:pt x="0" y="813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3734" t="-238597" r="-23734" b="-3660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238773" y="7862399"/>
            <a:ext cx="1810453" cy="1003770"/>
            <a:chOff x="0" y="0"/>
            <a:chExt cx="2413937" cy="13383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13889" cy="1338326"/>
            </a:xfrm>
            <a:custGeom>
              <a:avLst/>
              <a:gdLst/>
              <a:ahLst/>
              <a:cxnLst/>
              <a:rect l="l" t="t" r="r" b="b"/>
              <a:pathLst>
                <a:path w="2413889" h="1338326">
                  <a:moveTo>
                    <a:pt x="0" y="0"/>
                  </a:moveTo>
                  <a:lnTo>
                    <a:pt x="2413889" y="0"/>
                  </a:lnTo>
                  <a:lnTo>
                    <a:pt x="2413889" y="1338326"/>
                  </a:lnTo>
                  <a:lnTo>
                    <a:pt x="0" y="1338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28" r="-1" b="-23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35692" y="9070444"/>
            <a:ext cx="1386016" cy="945011"/>
            <a:chOff x="0" y="0"/>
            <a:chExt cx="1848021" cy="12600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7977" cy="1259967"/>
            </a:xfrm>
            <a:custGeom>
              <a:avLst/>
              <a:gdLst/>
              <a:ahLst/>
              <a:cxnLst/>
              <a:rect l="l" t="t" r="r" b="b"/>
              <a:pathLst>
                <a:path w="1847977" h="1259967">
                  <a:moveTo>
                    <a:pt x="0" y="0"/>
                  </a:moveTo>
                  <a:lnTo>
                    <a:pt x="1847977" y="0"/>
                  </a:lnTo>
                  <a:lnTo>
                    <a:pt x="1847977" y="1259967"/>
                  </a:lnTo>
                  <a:lnTo>
                    <a:pt x="0" y="1259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4" r="-47" b="-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106860" y="8659750"/>
            <a:ext cx="2181140" cy="1627250"/>
            <a:chOff x="0" y="0"/>
            <a:chExt cx="2908187" cy="216966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08173" cy="2169668"/>
            </a:xfrm>
            <a:custGeom>
              <a:avLst/>
              <a:gdLst/>
              <a:ahLst/>
              <a:cxnLst/>
              <a:rect l="l" t="t" r="r" b="b"/>
              <a:pathLst>
                <a:path w="2908173" h="2169668">
                  <a:moveTo>
                    <a:pt x="0" y="0"/>
                  </a:moveTo>
                  <a:lnTo>
                    <a:pt x="2908173" y="0"/>
                  </a:lnTo>
                  <a:lnTo>
                    <a:pt x="2908173" y="2169668"/>
                  </a:lnTo>
                  <a:lnTo>
                    <a:pt x="0" y="2169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1" r="-7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88137" y="266817"/>
            <a:ext cx="1536314" cy="1536314"/>
            <a:chOff x="0" y="0"/>
            <a:chExt cx="2048419" cy="204841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48383" cy="2048383"/>
            </a:xfrm>
            <a:custGeom>
              <a:avLst/>
              <a:gdLst/>
              <a:ahLst/>
              <a:cxnLst/>
              <a:rect l="l" t="t" r="r" b="b"/>
              <a:pathLst>
                <a:path w="2048383" h="2048383">
                  <a:moveTo>
                    <a:pt x="0" y="0"/>
                  </a:moveTo>
                  <a:lnTo>
                    <a:pt x="2048383" y="0"/>
                  </a:lnTo>
                  <a:lnTo>
                    <a:pt x="2048383" y="2048383"/>
                  </a:lnTo>
                  <a:lnTo>
                    <a:pt x="0" y="2048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1" b="-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Freeform 20"/>
          <p:cNvSpPr/>
          <p:nvPr/>
        </p:nvSpPr>
        <p:spPr>
          <a:xfrm>
            <a:off x="16524445" y="5339821"/>
            <a:ext cx="1345970" cy="1474884"/>
          </a:xfrm>
          <a:custGeom>
            <a:avLst/>
            <a:gdLst/>
            <a:ahLst/>
            <a:cxnLst/>
            <a:rect l="l" t="t" r="r" b="b"/>
            <a:pathLst>
              <a:path w="1345970" h="1474884">
                <a:moveTo>
                  <a:pt x="0" y="0"/>
                </a:moveTo>
                <a:lnTo>
                  <a:pt x="1345970" y="0"/>
                </a:lnTo>
                <a:lnTo>
                  <a:pt x="1345970" y="1474884"/>
                </a:lnTo>
                <a:lnTo>
                  <a:pt x="0" y="14748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9434000" y="7067722"/>
            <a:ext cx="8853990" cy="605227"/>
          </a:xfrm>
          <a:custGeom>
            <a:avLst/>
            <a:gdLst/>
            <a:ahLst/>
            <a:cxnLst/>
            <a:rect l="l" t="t" r="r" b="b"/>
            <a:pathLst>
              <a:path w="8853990" h="605227">
                <a:moveTo>
                  <a:pt x="0" y="0"/>
                </a:moveTo>
                <a:lnTo>
                  <a:pt x="8853990" y="0"/>
                </a:lnTo>
                <a:lnTo>
                  <a:pt x="8853990" y="605227"/>
                </a:lnTo>
                <a:lnTo>
                  <a:pt x="0" y="605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34" t="-248695" r="-23734" b="-3963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15890660" y="4571792"/>
            <a:ext cx="2242913" cy="2242913"/>
          </a:xfrm>
          <a:custGeom>
            <a:avLst/>
            <a:gdLst/>
            <a:ahLst/>
            <a:cxnLst/>
            <a:rect l="l" t="t" r="r" b="b"/>
            <a:pathLst>
              <a:path w="2242913" h="2242913">
                <a:moveTo>
                  <a:pt x="0" y="0"/>
                </a:moveTo>
                <a:lnTo>
                  <a:pt x="2242913" y="0"/>
                </a:lnTo>
                <a:lnTo>
                  <a:pt x="2242913" y="2242913"/>
                </a:lnTo>
                <a:lnTo>
                  <a:pt x="0" y="22429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4698727" y="8848725"/>
            <a:ext cx="8890546" cy="1203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4"/>
              </a:lnSpc>
            </a:pPr>
            <a:r>
              <a:rPr lang="en-US" sz="2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Hertfordshire’s Children and Young People’s </a:t>
            </a:r>
          </a:p>
          <a:p>
            <a:pPr algn="ctr">
              <a:lnSpc>
                <a:spcPts val="4534"/>
              </a:lnSpc>
            </a:pPr>
            <a:r>
              <a:rPr lang="en-US" sz="2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Mental Health Services (CYPMHS) System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8138" y="3441116"/>
            <a:ext cx="8318879" cy="2859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9"/>
              </a:lnSpc>
            </a:pPr>
            <a:r>
              <a:rPr lang="en-US" sz="24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Helping young people, parents, carers and professionals find the right help at the right time:</a:t>
            </a:r>
          </a:p>
          <a:p>
            <a:pPr marL="661459" lvl="2" indent="-220486" algn="l">
              <a:lnSpc>
                <a:spcPts val="4599"/>
              </a:lnSpc>
              <a:buFont typeface="Arial"/>
              <a:buChar char="⚬"/>
            </a:pPr>
            <a:r>
              <a:rPr lang="en-US" sz="24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Advice </a:t>
            </a:r>
          </a:p>
          <a:p>
            <a:pPr marL="661459" lvl="2" indent="-220486" algn="l">
              <a:lnSpc>
                <a:spcPts val="4666"/>
              </a:lnSpc>
              <a:buFont typeface="Arial"/>
              <a:buChar char="⚬"/>
            </a:pPr>
            <a:r>
              <a:rPr lang="en-US" sz="24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Self-help</a:t>
            </a:r>
          </a:p>
          <a:p>
            <a:pPr marL="661459" lvl="2" indent="-220486" algn="l">
              <a:lnSpc>
                <a:spcPts val="4666"/>
              </a:lnSpc>
              <a:buFont typeface="Arial"/>
              <a:buChar char="⚬"/>
            </a:pPr>
            <a:r>
              <a:rPr lang="en-US" sz="24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Information and signposting to services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21708" y="56335"/>
            <a:ext cx="12024175" cy="947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4800" b="1">
                <a:solidFill>
                  <a:srgbClr val="FAFD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Welcome to HertsHub!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8139" y="1989433"/>
            <a:ext cx="10606475" cy="14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Hertfordshire’s Children and Young People’s 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Mental Health and Emotional Wellbeing Hub</a:t>
            </a:r>
          </a:p>
          <a:p>
            <a:pPr algn="l">
              <a:lnSpc>
                <a:spcPts val="1500"/>
              </a:lnSpc>
            </a:pPr>
            <a:endParaRPr lang="en-US" sz="3000" b="1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017593" y="601787"/>
            <a:ext cx="6947566" cy="104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3600" b="1" u="sng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www.hertshub.co.uk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Montserrat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CYPMHS HertsHub  Powerpoint presentation slide QR Montserrat</dc:title>
  <dc:creator>Lisa Gazeley</dc:creator>
  <cp:lastModifiedBy>MANSFIELD, Elizabeth (NHS HERTFORDSHIRE AND WEST ESSEX ICB - 06K)</cp:lastModifiedBy>
  <cp:revision>2</cp:revision>
  <dcterms:created xsi:type="dcterms:W3CDTF">2006-08-16T00:00:00Z</dcterms:created>
  <dcterms:modified xsi:type="dcterms:W3CDTF">2025-12-10T15:12:07Z</dcterms:modified>
  <dc:identifier>DAG5syIeLfc</dc:identifier>
</cp:coreProperties>
</file>