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C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55C2C-B0FB-D950-66C0-2EE80D0DA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4DA5C4-0F1B-8468-7835-0D959FBCB5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D35578-A3C2-2DAE-804D-438B60645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87664-E754-822E-8FD0-09CDE5963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682D2-9598-AFFF-C2D6-3953E80E6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981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63B46-2D96-C036-96F2-F40AAFDCD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92DDC-D8D0-D980-389F-FAAFB0BD3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2C5D4-DAB8-CCAB-5FF3-C1D53E5AE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67EC9-10DA-A7BC-DF78-A2DE92699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5EA30-ED4E-D69D-178D-22319EDB7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40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6EE04A-9298-6A5B-659D-972F44563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FBE6C8-5956-BBB0-1C13-6E8710A3E3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7B320-2C17-34D9-E57F-8DAF440F4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166BC-C7BD-FE97-A932-1ECC57A9F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62421-E15A-D875-4B63-84677D6D7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847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717AA-4189-F6B4-BE6D-2256964E5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3C130-BA68-296E-1561-8D76A710C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F72C0-351E-CC04-A6AF-9F471470A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726B91-817E-B599-4BDD-C82DC3968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AD289-6E95-A368-1305-8D9A19B65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721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21512-311F-04EA-3647-DFE305C07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8E8EB-5450-1228-FE49-1F8513DEA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B0E29-891E-F61D-7657-4B6BF9B9D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E38F5-50A4-947D-B303-F0E098749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1F66B-1153-0D45-1E67-1467DC60A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70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EEE22-1F8C-9D78-69CA-DE0068AC7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68245-D273-E892-3245-EFDF596F90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3148D6-638E-2065-6FE7-E5AA747F7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0640D6-AA9A-E1D8-4A30-B0C609F6C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69104D-61DD-F25F-A9F9-FBF6C692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CB0A1-F262-3CEC-1C76-A9CA15257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887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7F536-E5A1-591E-03B7-62B244F5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263DC-1B94-DD70-BE17-F31BE05AE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554948-13CB-0748-CF96-4A82C48CC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990643-F4CF-991A-65CA-0AE6680CB1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AA80A3-8BFB-FCBE-EBC9-0135ACD188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687A-2A39-A69B-E840-33673DAE1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EA5BAE-FD58-E253-384F-2CB9A15C7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F703B-3AFC-262F-8C7C-8C75DA1C9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35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1B283-D4A7-0E5E-3CB0-32135035B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FBE5FD-B147-7A12-BD7C-D0DDF29F0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881734-749A-13B9-2ED3-7E1A0FB1E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1DD85E-A036-18EB-D22E-F62C45E12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051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A2F14A-63FA-F44C-E284-33A70F2AE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BB2A5D-8E23-6B16-0432-60AD348B9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EB0B1A-2DFC-7B27-96B5-B47893A2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369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BB0A3-E144-DF1E-EE57-981438A66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89201-C326-E080-9FD0-1297ED65B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57BADE-66A7-3EE1-BB0C-A541FD387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933967-F3A0-670F-ADF8-11AFB259A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FC7438-F3A4-E9B6-7B49-3CC7D4EE7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1C356-C616-2971-45FB-EB2464CBB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35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44D42-E63C-4089-0ACE-48FDEDD05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6EA511-7929-5623-D8E1-0CA5640AE4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285D15-CCA1-EB4D-1C7C-048787BF0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C88948-D55A-B788-44C8-611252440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F70D6C-AA2B-BFF4-BAD8-62385D7C8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04D9CD-3F68-FB9E-E3E9-35A955926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67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D87716-CA94-A1A7-03EF-3451A2769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D6BC5-83B7-1328-01B9-9C349DBD4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82BB4-1B7B-451F-292B-A7DED283B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6F5D1-8D49-4ED9-A279-5263AE3370BF}" type="datetimeFigureOut">
              <a:rPr lang="en-GB" smtClean="0"/>
              <a:t>28/09/2023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83FEF-E2E3-A940-4492-9CDB267B67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CE2AD-5880-DBD5-7CA0-C9DB4EA7A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3A6F6-2371-4A49-A2AF-F2270DA7A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033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69D989B-6E8F-A14A-66C7-60DBA1036651}"/>
              </a:ext>
            </a:extLst>
          </p:cNvPr>
          <p:cNvSpPr txBox="1"/>
          <p:nvPr/>
        </p:nvSpPr>
        <p:spPr>
          <a:xfrm>
            <a:off x="410592" y="486174"/>
            <a:ext cx="3549012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1400" b="1" i="0" u="none" strike="noStrike" baseline="0" dirty="0">
                <a:solidFill>
                  <a:srgbClr val="FF0000"/>
                </a:solidFill>
              </a:rPr>
              <a:t>Remember: </a:t>
            </a:r>
            <a:r>
              <a:rPr lang="en-GB" sz="1200" b="0" i="0" u="none" strike="noStrike" baseline="0" dirty="0">
                <a:solidFill>
                  <a:srgbClr val="000000"/>
                </a:solidFill>
              </a:rPr>
              <a:t>if you have a cold, you may be</a:t>
            </a:r>
          </a:p>
          <a:p>
            <a:pPr algn="l"/>
            <a:r>
              <a:rPr lang="en-GB" sz="1200" b="0" i="0" u="none" strike="noStrike" baseline="0" dirty="0">
                <a:solidFill>
                  <a:srgbClr val="000000"/>
                </a:solidFill>
              </a:rPr>
              <a:t>more sensitive to your triggers and may need</a:t>
            </a:r>
          </a:p>
          <a:p>
            <a:pPr algn="l"/>
            <a:r>
              <a:rPr lang="en-GB" sz="1200" b="0" i="0" u="none" strike="noStrike" baseline="0" dirty="0">
                <a:solidFill>
                  <a:srgbClr val="000000"/>
                </a:solidFill>
              </a:rPr>
              <a:t>to use your blue inhaler more often</a:t>
            </a:r>
            <a:endParaRPr lang="en-GB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3D9E53-DD69-3055-C05A-D4FD3190802E}"/>
              </a:ext>
            </a:extLst>
          </p:cNvPr>
          <p:cNvSpPr txBox="1"/>
          <p:nvPr/>
        </p:nvSpPr>
        <p:spPr>
          <a:xfrm>
            <a:off x="410592" y="1501156"/>
            <a:ext cx="279400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rgbClr val="35C4D3"/>
                </a:solidFill>
              </a:rPr>
              <a:t>Your Triggers are:</a:t>
            </a:r>
          </a:p>
          <a:p>
            <a:endParaRPr lang="en-GB" sz="1400" dirty="0"/>
          </a:p>
          <a:p>
            <a:pPr>
              <a:spcAft>
                <a:spcPts val="1200"/>
              </a:spcAft>
            </a:pPr>
            <a:r>
              <a:rPr lang="en-GB" sz="1400" dirty="0"/>
              <a:t>• …………………………</a:t>
            </a:r>
          </a:p>
          <a:p>
            <a:pPr>
              <a:spcAft>
                <a:spcPts val="1200"/>
              </a:spcAft>
            </a:pPr>
            <a:r>
              <a:rPr lang="en-GB" sz="1400" dirty="0"/>
              <a:t>• …………………………</a:t>
            </a:r>
          </a:p>
          <a:p>
            <a:pPr>
              <a:spcAft>
                <a:spcPts val="1200"/>
              </a:spcAft>
            </a:pPr>
            <a:r>
              <a:rPr lang="en-GB" sz="1400" dirty="0"/>
              <a:t>• …………………………</a:t>
            </a:r>
          </a:p>
          <a:p>
            <a:pPr>
              <a:spcAft>
                <a:spcPts val="1200"/>
              </a:spcAft>
            </a:pPr>
            <a:r>
              <a:rPr lang="en-GB" sz="1400" dirty="0"/>
              <a:t>• …………………………</a:t>
            </a:r>
          </a:p>
          <a:p>
            <a:pPr>
              <a:spcAft>
                <a:spcPts val="1200"/>
              </a:spcAft>
            </a:pPr>
            <a:r>
              <a:rPr lang="en-GB" sz="1400" dirty="0"/>
              <a:t>• …………………………</a:t>
            </a:r>
          </a:p>
          <a:p>
            <a:pPr>
              <a:spcAft>
                <a:spcPts val="1200"/>
              </a:spcAft>
            </a:pPr>
            <a:r>
              <a:rPr lang="en-GB" sz="1400" dirty="0"/>
              <a:t>• …………………………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D9FC9A-28FB-C070-2ED1-15408CA2D818}"/>
              </a:ext>
            </a:extLst>
          </p:cNvPr>
          <p:cNvSpPr txBox="1"/>
          <p:nvPr/>
        </p:nvSpPr>
        <p:spPr>
          <a:xfrm>
            <a:off x="410592" y="4464291"/>
            <a:ext cx="2917271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1400" b="1" i="0" u="none" strike="noStrike" baseline="0" dirty="0">
                <a:solidFill>
                  <a:srgbClr val="55B6C1"/>
                </a:solidFill>
              </a:rPr>
              <a:t>Common Triggers are</a:t>
            </a:r>
            <a:r>
              <a:rPr lang="en-GB" sz="1400" b="1" i="0" u="none" strike="noStrike" baseline="0" dirty="0">
                <a:solidFill>
                  <a:srgbClr val="000000"/>
                </a:solidFill>
              </a:rPr>
              <a:t>:</a:t>
            </a:r>
          </a:p>
          <a:p>
            <a:pPr algn="l"/>
            <a:r>
              <a:rPr lang="en-GB" sz="1200" b="0" i="0" u="none" strike="noStrike" baseline="0" dirty="0">
                <a:solidFill>
                  <a:srgbClr val="000000"/>
                </a:solidFill>
              </a:rPr>
              <a:t>• Viruses</a:t>
            </a:r>
          </a:p>
          <a:p>
            <a:pPr algn="l"/>
            <a:r>
              <a:rPr lang="en-GB" sz="1200" b="0" i="0" u="none" strike="noStrike" baseline="0" dirty="0">
                <a:solidFill>
                  <a:srgbClr val="000000"/>
                </a:solidFill>
              </a:rPr>
              <a:t>• Changes in weather</a:t>
            </a:r>
          </a:p>
          <a:p>
            <a:pPr algn="l"/>
            <a:r>
              <a:rPr lang="en-GB" sz="1200" b="0" i="0" u="none" strike="noStrike" baseline="0" dirty="0">
                <a:solidFill>
                  <a:srgbClr val="000000"/>
                </a:solidFill>
              </a:rPr>
              <a:t>• House dust mites</a:t>
            </a:r>
          </a:p>
          <a:p>
            <a:pPr algn="l"/>
            <a:r>
              <a:rPr lang="en-GB" sz="1200" b="0" i="0" u="none" strike="noStrike" baseline="0" dirty="0">
                <a:solidFill>
                  <a:srgbClr val="000000"/>
                </a:solidFill>
              </a:rPr>
              <a:t>• Animal fur, feathers and their bedding</a:t>
            </a:r>
          </a:p>
          <a:p>
            <a:pPr algn="l"/>
            <a:r>
              <a:rPr lang="en-GB" sz="1200" b="0" i="0" u="none" strike="noStrike" baseline="0" dirty="0">
                <a:solidFill>
                  <a:srgbClr val="000000"/>
                </a:solidFill>
              </a:rPr>
              <a:t>• Foods</a:t>
            </a:r>
          </a:p>
          <a:p>
            <a:pPr algn="l"/>
            <a:r>
              <a:rPr lang="en-GB" sz="1200" b="0" i="0" u="none" strike="noStrike" baseline="0" dirty="0">
                <a:solidFill>
                  <a:srgbClr val="000000"/>
                </a:solidFill>
              </a:rPr>
              <a:t>• Exercise</a:t>
            </a:r>
          </a:p>
          <a:p>
            <a:pPr algn="l"/>
            <a:r>
              <a:rPr lang="en-GB" sz="1200" b="0" i="0" u="none" strike="noStrike" baseline="0" dirty="0">
                <a:solidFill>
                  <a:srgbClr val="000000"/>
                </a:solidFill>
              </a:rPr>
              <a:t>• Upset, distress, and emotions</a:t>
            </a:r>
          </a:p>
          <a:p>
            <a:pPr algn="l"/>
            <a:r>
              <a:rPr lang="en-GB" sz="1200" b="0" i="0" u="none" strike="noStrike" baseline="0" dirty="0">
                <a:solidFill>
                  <a:srgbClr val="000000"/>
                </a:solidFill>
              </a:rPr>
              <a:t>• Smoke –cigarettes and fires</a:t>
            </a:r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520DD2-4708-8D8D-DE42-CD1E26D1AD4B}"/>
              </a:ext>
            </a:extLst>
          </p:cNvPr>
          <p:cNvSpPr/>
          <p:nvPr/>
        </p:nvSpPr>
        <p:spPr>
          <a:xfrm>
            <a:off x="4162760" y="5487144"/>
            <a:ext cx="2365695" cy="1249216"/>
          </a:xfrm>
          <a:prstGeom prst="rect">
            <a:avLst/>
          </a:prstGeom>
          <a:solidFill>
            <a:srgbClr val="35C4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GB" sz="1200" b="1" i="0" u="none" strike="noStrike" baseline="0" dirty="0">
                <a:solidFill>
                  <a:srgbClr val="FFFFFF"/>
                </a:solidFill>
                <a:latin typeface="Arial-BoldMT"/>
              </a:rPr>
              <a:t>Recommended websites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b="1" i="0" u="none" strike="noStrike" baseline="0" dirty="0">
                <a:solidFill>
                  <a:srgbClr val="FFFFFF"/>
                </a:solidFill>
                <a:latin typeface="Arial-BoldMT"/>
              </a:rPr>
              <a:t>www.beatasthma.co.uk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b="1" i="0" u="none" strike="noStrike" baseline="0" dirty="0">
                <a:solidFill>
                  <a:srgbClr val="FFFFFF"/>
                </a:solidFill>
                <a:latin typeface="Arial-BoldMT"/>
              </a:rPr>
              <a:t>www.asthma.org.uk</a:t>
            </a:r>
            <a:endParaRPr lang="en-GB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F3CCDE-AD63-8324-68A0-37015B398DD9}"/>
              </a:ext>
            </a:extLst>
          </p:cNvPr>
          <p:cNvSpPr/>
          <p:nvPr/>
        </p:nvSpPr>
        <p:spPr>
          <a:xfrm>
            <a:off x="8649050" y="4832216"/>
            <a:ext cx="2827090" cy="663024"/>
          </a:xfrm>
          <a:prstGeom prst="rect">
            <a:avLst/>
          </a:prstGeom>
          <a:solidFill>
            <a:srgbClr val="35C4D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i="0" u="none" strike="noStrike" baseline="0" dirty="0">
                <a:solidFill>
                  <a:srgbClr val="FFFFFF"/>
                </a:solidFill>
              </a:rPr>
              <a:t>Keep this with you at all times in</a:t>
            </a:r>
          </a:p>
          <a:p>
            <a:pPr algn="ctr"/>
            <a:r>
              <a:rPr lang="en-GB" sz="1400" b="1" i="0" u="none" strike="noStrike" baseline="0" dirty="0">
                <a:solidFill>
                  <a:srgbClr val="FFFFFF"/>
                </a:solidFill>
              </a:rPr>
              <a:t>school</a:t>
            </a:r>
            <a:endParaRPr lang="en-GB" sz="1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64224AB-F2A3-814D-F139-FBE013C4E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3853" y="5763577"/>
            <a:ext cx="973466" cy="97163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56434ADF-F8E1-4931-ED17-479D1F0328A8}"/>
              </a:ext>
            </a:extLst>
          </p:cNvPr>
          <p:cNvSpPr/>
          <p:nvPr/>
        </p:nvSpPr>
        <p:spPr>
          <a:xfrm>
            <a:off x="3827201" y="3476943"/>
            <a:ext cx="3295052" cy="14345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200" b="1" i="0" u="none" strike="noStrike" baseline="0" dirty="0">
                <a:solidFill>
                  <a:schemeClr val="tx1"/>
                </a:solidFill>
              </a:rPr>
              <a:t>Additional Comments</a:t>
            </a:r>
            <a:r>
              <a:rPr lang="en-GB" sz="1800" b="1" i="0" u="none" strike="noStrike" baseline="0" dirty="0">
                <a:solidFill>
                  <a:schemeClr val="tx1"/>
                </a:solidFill>
              </a:rPr>
              <a:t>: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98576DA-381B-EC92-508C-A7138F12D2AC}"/>
              </a:ext>
            </a:extLst>
          </p:cNvPr>
          <p:cNvSpPr txBox="1"/>
          <p:nvPr/>
        </p:nvSpPr>
        <p:spPr>
          <a:xfrm>
            <a:off x="3827201" y="2182907"/>
            <a:ext cx="28653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GB" sz="1200" b="1" i="0" u="none" strike="noStrike" baseline="0" dirty="0"/>
              <a:t>Your GP’s name and telephone number is:</a:t>
            </a:r>
          </a:p>
          <a:p>
            <a:pPr algn="l">
              <a:spcAft>
                <a:spcPts val="1200"/>
              </a:spcAft>
            </a:pPr>
            <a:r>
              <a:rPr lang="en-GB" sz="1200" b="0" i="0" u="none" strike="noStrike" baseline="0" dirty="0">
                <a:latin typeface="Lato-Light"/>
              </a:rPr>
              <a:t>Dr ……………………………………………..</a:t>
            </a:r>
          </a:p>
          <a:p>
            <a:pPr algn="l">
              <a:spcAft>
                <a:spcPts val="1200"/>
              </a:spcAft>
            </a:pPr>
            <a:r>
              <a:rPr lang="en-GB" sz="1200" b="0" i="0" u="none" strike="noStrike" baseline="0" dirty="0">
                <a:latin typeface="Lato-Light"/>
              </a:rPr>
              <a:t>…………..……..…………………..…….........</a:t>
            </a:r>
            <a:endParaRPr lang="en-GB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88444B-0DDD-702B-43BE-32329CED99DD}"/>
              </a:ext>
            </a:extLst>
          </p:cNvPr>
          <p:cNvSpPr txBox="1"/>
          <p:nvPr/>
        </p:nvSpPr>
        <p:spPr>
          <a:xfrm>
            <a:off x="3827201" y="432033"/>
            <a:ext cx="286539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GB" sz="1200" b="1" i="0" u="none" strike="noStrike" baseline="0" dirty="0">
                <a:solidFill>
                  <a:srgbClr val="55B6C1"/>
                </a:solidFill>
              </a:rPr>
              <a:t>Emergency contact numbers:</a:t>
            </a:r>
          </a:p>
          <a:p>
            <a:pPr algn="l">
              <a:spcAft>
                <a:spcPts val="1200"/>
              </a:spcAft>
            </a:pPr>
            <a:r>
              <a:rPr lang="en-GB" sz="1200" b="0" i="0" u="none" strike="noStrike" baseline="0" dirty="0">
                <a:solidFill>
                  <a:srgbClr val="000000"/>
                </a:solidFill>
                <a:latin typeface="Lato-Light"/>
              </a:rPr>
              <a:t>…………………………………………………</a:t>
            </a:r>
          </a:p>
          <a:p>
            <a:pPr algn="l">
              <a:spcAft>
                <a:spcPts val="1200"/>
              </a:spcAft>
            </a:pPr>
            <a:r>
              <a:rPr lang="en-GB" sz="1200" b="0" i="0" u="none" strike="noStrike" baseline="0" dirty="0">
                <a:solidFill>
                  <a:srgbClr val="000000"/>
                </a:solidFill>
                <a:latin typeface="Lato-Light"/>
              </a:rPr>
              <a:t>………………………………………………….</a:t>
            </a:r>
          </a:p>
          <a:p>
            <a:pPr algn="l">
              <a:spcAft>
                <a:spcPts val="1200"/>
              </a:spcAft>
            </a:pPr>
            <a:r>
              <a:rPr lang="en-GB" sz="1200" b="0" i="0" u="none" strike="noStrike" baseline="0" dirty="0">
                <a:solidFill>
                  <a:srgbClr val="000000"/>
                </a:solidFill>
                <a:latin typeface="Lato-Light"/>
              </a:rPr>
              <a:t>…………..……..…………………..…….........</a:t>
            </a:r>
          </a:p>
          <a:p>
            <a:pPr algn="l">
              <a:spcAft>
                <a:spcPts val="1200"/>
              </a:spcAft>
            </a:pPr>
            <a:r>
              <a:rPr lang="en-GB" sz="1200" b="0" i="0" u="none" strike="noStrike" baseline="0" dirty="0">
                <a:solidFill>
                  <a:srgbClr val="000000"/>
                </a:solidFill>
                <a:latin typeface="Lato-Light"/>
              </a:rPr>
              <a:t>………………………………………………….</a:t>
            </a:r>
            <a:endParaRPr lang="en-GB" sz="1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4286C67-2C8E-2BE8-6867-544282C4566B}"/>
              </a:ext>
            </a:extLst>
          </p:cNvPr>
          <p:cNvSpPr txBox="1"/>
          <p:nvPr/>
        </p:nvSpPr>
        <p:spPr>
          <a:xfrm>
            <a:off x="8388990" y="2870763"/>
            <a:ext cx="308714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</a:pPr>
            <a:r>
              <a:rPr lang="en-GB" sz="1400" b="1" i="0" u="none" strike="noStrike" baseline="0" dirty="0">
                <a:solidFill>
                  <a:srgbClr val="55B6C1"/>
                </a:solidFill>
              </a:rPr>
              <a:t>School Asthma Management Plan</a:t>
            </a:r>
          </a:p>
          <a:p>
            <a:pPr algn="l">
              <a:spcAft>
                <a:spcPts val="1200"/>
              </a:spcAft>
            </a:pPr>
            <a:r>
              <a:rPr lang="en-GB" sz="1200" b="0" i="0" u="none" strike="noStrike" baseline="0" dirty="0">
                <a:solidFill>
                  <a:srgbClr val="000000"/>
                </a:solidFill>
                <a:latin typeface="Lato-Light"/>
              </a:rPr>
              <a:t>………………………………………………</a:t>
            </a:r>
          </a:p>
          <a:p>
            <a:pPr algn="l">
              <a:spcAft>
                <a:spcPts val="1200"/>
              </a:spcAft>
            </a:pPr>
            <a:r>
              <a:rPr lang="en-GB" sz="1200" b="0" i="0" u="none" strike="noStrike" baseline="0" dirty="0">
                <a:solidFill>
                  <a:srgbClr val="000000"/>
                </a:solidFill>
                <a:latin typeface="Lato-Light"/>
              </a:rPr>
              <a:t>Best Peak Flow……………………………</a:t>
            </a:r>
          </a:p>
          <a:p>
            <a:pPr algn="l">
              <a:spcAft>
                <a:spcPts val="1200"/>
              </a:spcAft>
            </a:pPr>
            <a:r>
              <a:rPr lang="en-GB" sz="1200" b="0" i="0" u="none" strike="noStrike" baseline="0" dirty="0">
                <a:solidFill>
                  <a:srgbClr val="000000"/>
                </a:solidFill>
                <a:latin typeface="Lato-Light"/>
              </a:rPr>
              <a:t>Date…………………………………………</a:t>
            </a:r>
            <a:endParaRPr lang="en-GB" sz="12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CD78D04-0B54-C219-D04D-707CDF0869F7}"/>
              </a:ext>
            </a:extLst>
          </p:cNvPr>
          <p:cNvSpPr/>
          <p:nvPr/>
        </p:nvSpPr>
        <p:spPr>
          <a:xfrm>
            <a:off x="8179267" y="366516"/>
            <a:ext cx="2865392" cy="169673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i="1" dirty="0">
                <a:solidFill>
                  <a:schemeClr val="tx1"/>
                </a:solidFill>
              </a:rPr>
              <a:t>Pu</a:t>
            </a:r>
            <a:r>
              <a:rPr lang="en-GB" sz="1800" b="1" i="1" u="none" strike="noStrike" baseline="0" dirty="0">
                <a:solidFill>
                  <a:schemeClr val="tx1"/>
                </a:solidFill>
              </a:rPr>
              <a:t>pil Photograph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801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3B82-700B-F1B7-D721-1AB98575D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237" y="101600"/>
            <a:ext cx="11157526" cy="665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704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141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Arial-BoldMT</vt:lpstr>
      <vt:lpstr>Calibri</vt:lpstr>
      <vt:lpstr>Calibri Light</vt:lpstr>
      <vt:lpstr>Lato-Light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OPOKU, Paul (NHS HERTFORDSHIRE AND WEST ESSEX ICB - 06K)</dc:creator>
  <cp:lastModifiedBy>OPOKU, Paul (NHS HERTFORDSHIRE AND WEST ESSEX ICB - 06K)</cp:lastModifiedBy>
  <cp:revision>2</cp:revision>
  <dcterms:created xsi:type="dcterms:W3CDTF">2023-09-28T10:00:56Z</dcterms:created>
  <dcterms:modified xsi:type="dcterms:W3CDTF">2023-09-28T10:22:55Z</dcterms:modified>
</cp:coreProperties>
</file>